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8" r:id="rId3"/>
    <p:sldId id="269" r:id="rId4"/>
    <p:sldId id="271" r:id="rId5"/>
    <p:sldId id="270" r:id="rId6"/>
    <p:sldId id="275" r:id="rId7"/>
    <p:sldId id="272" r:id="rId8"/>
    <p:sldId id="274" r:id="rId9"/>
    <p:sldId id="273" r:id="rId10"/>
    <p:sldId id="280" r:id="rId11"/>
    <p:sldId id="281" r:id="rId12"/>
    <p:sldId id="279" r:id="rId13"/>
    <p:sldId id="278" r:id="rId14"/>
    <p:sldId id="277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128FB-FAC6-4749-985B-277CF4B6A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C46D1-EE81-4E6E-A86F-A162D9125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3E377-42B5-480A-8DF0-47CF3736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8D9A-7C4D-49B1-997A-DBDFD61D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0FC6A-5BAA-4937-AF83-68FE03CB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0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7082-2B63-4841-A79C-4AB9767E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0955C-8282-46E0-972B-F753321E3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3361D-8F6C-48B1-A1E7-CEC6BEA9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FEDF2-99A5-44FB-866A-18B91A6B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AEB77-48E5-4E66-8C10-64932825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3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C87EC5-9DA5-493B-84BD-D5C194271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5D782-BA4C-4C2C-A684-E468E14DD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201F0-C173-4314-811B-EAE81C93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E4FB1-C1DD-415B-8D94-D1BBD633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826D3-EEA9-4BEA-A468-1EDAA50A8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2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694C-3BBF-418C-AC75-51A1317E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0ECF6-C58B-4FDE-B9A0-F93F67506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664EF-7632-4755-A810-B77FBA74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96423-DB9D-4447-BD17-2F01E70F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4F61A-33AD-4911-887A-AC29A8E6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689A-D4F7-4111-A74B-AA914A49C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34D08-F705-408D-A601-9CE960369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32970-C04C-4010-90D3-84E090C3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5D77F-C722-492D-AB48-549D4048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932C-8D6E-4CC0-8C9D-07F422B0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0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C34D-B694-4122-9A84-F3E1EF2B7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73504-2FE4-47FB-A9DC-ABE029D74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E096A-CD1E-47F5-BAE4-8AE0780A6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FDBA8-9C47-4E69-8640-EFDC9CC2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7E8EA-1433-4E04-B6AC-3F5906A6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76BC4-9F39-45D1-9F9E-0A27D2FB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43EE-DFB1-4AB0-BAE4-817136288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6F557-6374-4EA2-BFF6-B03B72717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E4427-A832-4F4D-9717-1B903A105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6CB43B-9A2C-456C-AA26-505FC7B7D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6EA570-F604-48AA-A43F-6FE391DB6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5C982E-B2FD-4EC9-A7A0-A2CCAAAE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CD658-17F4-4B82-A458-913987F7C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021984-D0A6-45F3-995B-CE468234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5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D7F2-61CF-4546-BB05-1B93CD89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D78600-BAB1-4056-A152-ACCD83C5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2F9FA-DA81-4118-866D-936E71377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344A-0E8C-4B9D-B153-86D8FBD4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FB7A75-4DFB-4278-BE72-429A2349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034538-F829-4070-A0FD-E9ACE0BA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B5116-F1D1-4776-B7CA-EA3032B06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4055C-E768-46C8-B755-6AFA4935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E8169-9BCA-4D49-BF5A-2523CF3E3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42353-03D4-4C30-A89F-47D793F23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5CB94-A37B-4187-8B86-BAD7EC20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481D3-B553-470B-8AC5-2FFC5DFA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1038C-4EB4-482A-BA8B-F914D777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1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D8A98-24D0-470C-A247-1E45A955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A9659-E2E0-442A-B554-27F5AD434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EAE9A-3FC4-4B8D-BDB4-3C22A009E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3D9DA-B451-4BBD-A673-9FB31A21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9F4D4-9E6D-407A-8086-7C3BE965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B6B50-6EB1-4770-AF7E-7FAFD43E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1BA63-4817-4AD3-92BC-812758D2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DC95D-39F7-4D82-BD3C-5CEE436E4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AB5AE-6F5C-4506-B312-6DE5C31F5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1598-F368-42B7-A29C-C40B1C69F2D6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4482D-498F-4E3F-87C1-3E6BC06AF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A13BE-BA0D-40A2-9A96-7614834F2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AC82E-3096-4DA5-903A-A61ED688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9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DIY Protocol for Creating and Transacting NFTs on eBay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2537D8-69DD-40E3-89D1-1EACC9E01334}"/>
              </a:ext>
            </a:extLst>
          </p:cNvPr>
          <p:cNvSpPr txBox="1"/>
          <p:nvPr/>
        </p:nvSpPr>
        <p:spPr>
          <a:xfrm>
            <a:off x="2756745" y="5891645"/>
            <a:ext cx="6823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https://www.expensivity.com/how-non-fungible-tokens-work</a:t>
            </a:r>
          </a:p>
        </p:txBody>
      </p:sp>
    </p:spTree>
    <p:extLst>
      <p:ext uri="{BB962C8B-B14F-4D97-AF65-F5344CB8AC3E}">
        <p14:creationId xmlns:p14="http://schemas.microsoft.com/office/powerpoint/2010/main" val="1234328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1912" y="1819563"/>
            <a:ext cx="96012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9: Form an NFT consisting of the digital asset and a transfer of ownership agreement.</a:t>
            </a:r>
          </a:p>
        </p:txBody>
      </p:sp>
    </p:spTree>
    <p:extLst>
      <p:ext uri="{BB962C8B-B14F-4D97-AF65-F5344CB8AC3E}">
        <p14:creationId xmlns:p14="http://schemas.microsoft.com/office/powerpoint/2010/main" val="1016683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A6DC9E-F6A2-4808-AFD4-92DBDEE6F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TRANSFER OF OWNERSHIP AGREEMENT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D493EF-4847-4DF0-AD06-CBA23E3DB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[[Alice]], whose public cryptographic key is [[PubK1]], as the owner of digital asset [[DA]] whose identifying hash is [[</a:t>
            </a:r>
            <a:r>
              <a:rPr lang="en-US" sz="3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hashDA</a:t>
            </a:r>
            <a:r>
              <a:rPr lang="en-US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]], agrees to transfer ownership of [[DA]] to [[Bob]], whose public cryptographic key is [[PubK2]]. In granting ownership of [[DA]] to [[Bob]], [[Alice]] warrants that she is the full and sole owner of [[DA]], and that in transferring ownership to [[Bob]], she does so unconditionally, granting him full and sole ownership of [[DA]].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15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331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10: Buyer downloads NFT and assumes ownership of underlying digital asset.</a:t>
            </a:r>
          </a:p>
        </p:txBody>
      </p:sp>
    </p:spTree>
    <p:extLst>
      <p:ext uri="{BB962C8B-B14F-4D97-AF65-F5344CB8AC3E}">
        <p14:creationId xmlns:p14="http://schemas.microsoft.com/office/powerpoint/2010/main" val="1357050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0066" y="1193615"/>
            <a:ext cx="10626108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11: Record at eBay sale of digital asset embedded in this NFT.</a:t>
            </a:r>
          </a:p>
        </p:txBody>
      </p:sp>
    </p:spTree>
    <p:extLst>
      <p:ext uri="{BB962C8B-B14F-4D97-AF65-F5344CB8AC3E}">
        <p14:creationId xmlns:p14="http://schemas.microsoft.com/office/powerpoint/2010/main" val="3164669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050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12: Repeat previous steps so that buyer becomes seller and in turn can sell NFT.</a:t>
            </a:r>
          </a:p>
        </p:txBody>
      </p:sp>
    </p:spTree>
    <p:extLst>
      <p:ext uri="{BB962C8B-B14F-4D97-AF65-F5344CB8AC3E}">
        <p14:creationId xmlns:p14="http://schemas.microsoft.com/office/powerpoint/2010/main" val="212084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1: Establish a clear and true online identity.</a:t>
            </a:r>
          </a:p>
        </p:txBody>
      </p:sp>
    </p:spTree>
    <p:extLst>
      <p:ext uri="{BB962C8B-B14F-4D97-AF65-F5344CB8AC3E}">
        <p14:creationId xmlns:p14="http://schemas.microsoft.com/office/powerpoint/2010/main" val="1744663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2: Create digital asset.</a:t>
            </a:r>
          </a:p>
        </p:txBody>
      </p:sp>
    </p:spTree>
    <p:extLst>
      <p:ext uri="{BB962C8B-B14F-4D97-AF65-F5344CB8AC3E}">
        <p14:creationId xmlns:p14="http://schemas.microsoft.com/office/powerpoint/2010/main" val="18225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3: Assert effective ownership of digital asset.</a:t>
            </a:r>
          </a:p>
        </p:txBody>
      </p:sp>
    </p:spTree>
    <p:extLst>
      <p:ext uri="{BB962C8B-B14F-4D97-AF65-F5344CB8AC3E}">
        <p14:creationId xmlns:p14="http://schemas.microsoft.com/office/powerpoint/2010/main" val="368469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4: Get yourself a public/ private cryptographic key.</a:t>
            </a:r>
          </a:p>
        </p:txBody>
      </p:sp>
    </p:spTree>
    <p:extLst>
      <p:ext uri="{BB962C8B-B14F-4D97-AF65-F5344CB8AC3E}">
        <p14:creationId xmlns:p14="http://schemas.microsoft.com/office/powerpoint/2010/main" val="421670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5: Publicize the public key and tie it clearly to your identity.</a:t>
            </a:r>
          </a:p>
        </p:txBody>
      </p:sp>
    </p:spTree>
    <p:extLst>
      <p:ext uri="{BB962C8B-B14F-4D97-AF65-F5344CB8AC3E}">
        <p14:creationId xmlns:p14="http://schemas.microsoft.com/office/powerpoint/2010/main" val="20956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6: Offer your digital asset for sale on eBay.</a:t>
            </a:r>
          </a:p>
        </p:txBody>
      </p:sp>
    </p:spTree>
    <p:extLst>
      <p:ext uri="{BB962C8B-B14F-4D97-AF65-F5344CB8AC3E}">
        <p14:creationId xmlns:p14="http://schemas.microsoft.com/office/powerpoint/2010/main" val="314052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7: Receive payment in dollars via eBay.</a:t>
            </a:r>
          </a:p>
        </p:txBody>
      </p:sp>
    </p:spTree>
    <p:extLst>
      <p:ext uri="{BB962C8B-B14F-4D97-AF65-F5344CB8AC3E}">
        <p14:creationId xmlns:p14="http://schemas.microsoft.com/office/powerpoint/2010/main" val="182171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24D-F666-4EED-9F04-9DBFFE4CB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8: Receive buyer’s public cryptographic key as address.</a:t>
            </a:r>
          </a:p>
        </p:txBody>
      </p:sp>
    </p:spTree>
    <p:extLst>
      <p:ext uri="{BB962C8B-B14F-4D97-AF65-F5344CB8AC3E}">
        <p14:creationId xmlns:p14="http://schemas.microsoft.com/office/powerpoint/2010/main" val="252949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8903</TotalTime>
  <Words>276</Words>
  <Application>Microsoft Office PowerPoint</Application>
  <PresentationFormat>Widescreen</PresentationFormat>
  <Paragraphs>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The DIY Protocol for Creating and Transacting NFTs on eBay</vt:lpstr>
      <vt:lpstr>STEP 1: Establish a clear and true online identity.</vt:lpstr>
      <vt:lpstr>STEP 2: Create digital asset.</vt:lpstr>
      <vt:lpstr>STEP 3: Assert effective ownership of digital asset.</vt:lpstr>
      <vt:lpstr>STEP 4: Get yourself a public/ private cryptographic key.</vt:lpstr>
      <vt:lpstr>STEP 5: Publicize the public key and tie it clearly to your identity.</vt:lpstr>
      <vt:lpstr>STEP 6: Offer your digital asset for sale on eBay.</vt:lpstr>
      <vt:lpstr>STEP 7: Receive payment in dollars via eBay.</vt:lpstr>
      <vt:lpstr>STEP 8: Receive buyer’s public cryptographic key as address.</vt:lpstr>
      <vt:lpstr>STEP 9: Form an NFT consisting of the digital asset and a transfer of ownership agreement.</vt:lpstr>
      <vt:lpstr>TRANSFER OF OWNERSHIP AGREEMENT</vt:lpstr>
      <vt:lpstr>STEP 10: Buyer downloads NFT and assumes ownership of underlying digital asset.</vt:lpstr>
      <vt:lpstr>STEP 11: Record at eBay sale of digital asset embedded in this NFT.</vt:lpstr>
      <vt:lpstr>STEP 12: Repeat previous steps so that buyer becomes seller and in turn can sell NFT.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Protocol for Transferring Intellectual Property without Cryptocurrency</dc:title>
  <dc:creator>Bill Dembski</dc:creator>
  <cp:lastModifiedBy>Bill Dembski</cp:lastModifiedBy>
  <cp:revision>32</cp:revision>
  <cp:lastPrinted>2021-11-05T18:40:55Z</cp:lastPrinted>
  <dcterms:created xsi:type="dcterms:W3CDTF">2021-10-20T20:43:32Z</dcterms:created>
  <dcterms:modified xsi:type="dcterms:W3CDTF">2021-11-15T23:17:32Z</dcterms:modified>
</cp:coreProperties>
</file>